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16479"/>
          </a:xfrm>
        </p:spPr>
        <p:txBody>
          <a:bodyPr>
            <a:normAutofit/>
          </a:bodyPr>
          <a:lstStyle/>
          <a:p>
            <a:r>
              <a:rPr lang="sl-SI" sz="7200" b="1" dirty="0" smtClean="0"/>
              <a:t>Logične naloge</a:t>
            </a:r>
            <a:endParaRPr lang="en-US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3021874"/>
            <a:ext cx="8676222" cy="107115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1. stopnja</a:t>
            </a:r>
            <a:endParaRPr lang="en-US" sz="4000" dirty="0"/>
          </a:p>
        </p:txBody>
      </p:sp>
      <p:sp>
        <p:nvSpPr>
          <p:cNvPr id="4" name="Interaktivni gumb: Po meri 3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3657600" y="4545874"/>
            <a:ext cx="4868091" cy="1314995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ZAČNI!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244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zaporedje pravilno?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4" y="2374095"/>
            <a:ext cx="4823242" cy="2956678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934096" y="4641009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934096" y="2284333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934096" y="3462671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9329" y="304800"/>
            <a:ext cx="5773192" cy="1639750"/>
          </a:xfrm>
        </p:spPr>
        <p:txBody>
          <a:bodyPr>
            <a:normAutofit/>
          </a:bodyPr>
          <a:lstStyle/>
          <a:p>
            <a:pPr algn="ctr"/>
            <a:r>
              <a:rPr lang="sl-SI" sz="8800" b="1" dirty="0" smtClean="0"/>
              <a:t>Konec!</a:t>
            </a:r>
            <a:endParaRPr lang="en-US" sz="8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50" y="1944550"/>
            <a:ext cx="3790950" cy="3790950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firstslide" highlightClick="1"/>
          </p:cNvPr>
          <p:cNvSpPr/>
          <p:nvPr/>
        </p:nvSpPr>
        <p:spPr>
          <a:xfrm>
            <a:off x="731520" y="4394380"/>
            <a:ext cx="2891246" cy="1193074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IGRAJ PONOVNO</a:t>
            </a:r>
            <a:endParaRPr lang="en-US" sz="3200" dirty="0"/>
          </a:p>
        </p:txBody>
      </p:sp>
      <p:sp>
        <p:nvSpPr>
          <p:cNvPr id="7" name="Interaktivni gumb: Po meri 6">
            <a:hlinkClick r:id="" action="ppaction://hlinkshowjump?jump=endshow" highlightClick="1"/>
          </p:cNvPr>
          <p:cNvSpPr/>
          <p:nvPr/>
        </p:nvSpPr>
        <p:spPr>
          <a:xfrm>
            <a:off x="8469085" y="4394380"/>
            <a:ext cx="2921726" cy="1236618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ZAKLJUČI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22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7539" y="36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/>
              <a:t>PRAVILEN ODGOVOR!</a:t>
            </a:r>
            <a:endParaRPr lang="en-US" sz="6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63" y="2056040"/>
            <a:ext cx="3790950" cy="3790950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lastslideviewed" highlightClick="1"/>
          </p:cNvPr>
          <p:cNvSpPr/>
          <p:nvPr/>
        </p:nvSpPr>
        <p:spPr>
          <a:xfrm>
            <a:off x="418010" y="5747658"/>
            <a:ext cx="2325189" cy="679268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NAZAJ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6600" b="1" dirty="0" smtClean="0"/>
              <a:t>NAPAČEN ODGOVOR!</a:t>
            </a:r>
            <a:endParaRPr lang="en-US" sz="6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2" y="2514600"/>
            <a:ext cx="3790950" cy="3790950"/>
          </a:xfrm>
          <a:prstGeom prst="rect">
            <a:avLst/>
          </a:prstGeom>
        </p:spPr>
      </p:pic>
      <p:sp>
        <p:nvSpPr>
          <p:cNvPr id="5" name="Interaktivni gumb: Po meri 4">
            <a:hlinkClick r:id="" action="ppaction://hlinkshowjump?jump=lastslideviewed" highlightClick="1"/>
          </p:cNvPr>
          <p:cNvSpPr/>
          <p:nvPr/>
        </p:nvSpPr>
        <p:spPr>
          <a:xfrm>
            <a:off x="409303" y="5808618"/>
            <a:ext cx="2325189" cy="679268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NAZAJ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93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514930"/>
            <a:ext cx="9905998" cy="1149531"/>
          </a:xfrm>
        </p:spPr>
        <p:txBody>
          <a:bodyPr/>
          <a:lstStyle/>
          <a:p>
            <a:pPr algn="ctr"/>
            <a:r>
              <a:rPr lang="sl-SI" dirty="0" smtClean="0"/>
              <a:t>Katera številka lahko nadomesti vprašaj,</a:t>
            </a:r>
            <a:br>
              <a:rPr lang="sl-SI" dirty="0" smtClean="0"/>
            </a:br>
            <a:r>
              <a:rPr lang="sl-SI" dirty="0" smtClean="0"/>
              <a:t>da bo povsod veljalo enako pravilo?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67" y="2220587"/>
            <a:ext cx="4823242" cy="2933883"/>
          </a:xfrm>
          <a:prstGeom prst="rect">
            <a:avLst/>
          </a:prstGeom>
        </p:spPr>
      </p:pic>
      <p:sp>
        <p:nvSpPr>
          <p:cNvPr id="5" name="Interaktivni gumb: Po meri 4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507377" y="3308597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13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507377" y="209676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507377" y="4498766"/>
            <a:ext cx="2281056" cy="74915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65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513805"/>
            <a:ext cx="9905998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pri vseh križih veljalo enako pravilo?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46" y="2151016"/>
            <a:ext cx="4840396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646714" y="2011679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646714" y="3232940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646714" y="4475864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9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se bo zaporedje pravilno nadaljevalo?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89" y="2209567"/>
            <a:ext cx="4831951" cy="2928921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725091" y="4500241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64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725091" y="2068289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40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25091" y="3284265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2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pravilo veljalo pri vseh „t-jih“?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88" y="2108701"/>
            <a:ext cx="4823242" cy="2931675"/>
          </a:xfrm>
          <a:prstGeom prst="rect">
            <a:avLst/>
          </a:prstGeom>
        </p:spPr>
      </p:pic>
      <p:sp>
        <p:nvSpPr>
          <p:cNvPr id="7" name="Interaktivni gumb: Po meri 6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8" name="Interaktivni gumb: Po meri 7">
            <a:hlinkClick r:id="rId3" action="ppaction://hlinksldjump" highlightClick="1"/>
          </p:cNvPr>
          <p:cNvSpPr/>
          <p:nvPr/>
        </p:nvSpPr>
        <p:spPr>
          <a:xfrm>
            <a:off x="7733800" y="2019728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33800" y="318477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733800" y="437148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0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pravilo veljalo za obe strani?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06" y="2343730"/>
            <a:ext cx="4831674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899263" y="4675842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899263" y="212312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899263" y="3399485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4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2310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pri vseh satnicah držalo isto pravilo?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5" y="2185753"/>
            <a:ext cx="4848843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934097" y="3273763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934097" y="209676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934685" y="442909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66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78971"/>
            <a:ext cx="9905998" cy="148045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Kateri znaki (računske operacije) nadomestijo vprašaje, da bo račun pravilen?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69" y="2148680"/>
            <a:ext cx="4823242" cy="2974076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829594" y="3256786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</a:t>
            </a:r>
            <a:r>
              <a:rPr lang="en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÷</a:t>
            </a:r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+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829594" y="2085382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× +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829594" y="440652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- +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36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3995" y="390162"/>
            <a:ext cx="9905998" cy="992777"/>
          </a:xfrm>
        </p:spPr>
        <p:txBody>
          <a:bodyPr/>
          <a:lstStyle/>
          <a:p>
            <a:pPr algn="ctr"/>
            <a:r>
              <a:rPr lang="sl-SI" dirty="0" smtClean="0"/>
              <a:t>Kater simbol spada na mesto vprašaja?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00" y="2143660"/>
            <a:ext cx="4857320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716382" y="2550952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716382" y="1469640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16382" y="4691914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716382" y="3610602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8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76</TotalTime>
  <Words>126</Words>
  <Application>Microsoft Office PowerPoint</Application>
  <PresentationFormat>Širokozaslonsko</PresentationFormat>
  <Paragraphs>56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Mreža</vt:lpstr>
      <vt:lpstr>Logične naloge</vt:lpstr>
      <vt:lpstr>Katera številka lahko nadomesti vprašaj, da bo povsod veljalo enako pravilo?</vt:lpstr>
      <vt:lpstr>Katera številka lahko nadomesti vprašaj, da bo pri vseh križih veljalo enako pravilo?</vt:lpstr>
      <vt:lpstr>Katera številka lahko nadomesti vprašaj, da se bo zaporedje pravilno nadaljevalo?</vt:lpstr>
      <vt:lpstr>Katera številka lahko nadomesti vprašaj, da bo pravilo veljalo pri vseh „t-jih“?</vt:lpstr>
      <vt:lpstr>Katera številka lahko nadomesti vprašaj, da bo pravilo veljalo za obe strani?</vt:lpstr>
      <vt:lpstr>Katera številka lahko nadomesti vprašaj, da bo pri vseh satnicah držalo isto pravilo?</vt:lpstr>
      <vt:lpstr>Kateri znaki (računske operacije) nadomestijo vprašaje, da bo račun pravilen?</vt:lpstr>
      <vt:lpstr>Kater simbol spada na mesto vprašaja?</vt:lpstr>
      <vt:lpstr>Katera številka lahko nadomesti vprašaj, da bo zaporedje pravilno?</vt:lpstr>
      <vt:lpstr>Konec!</vt:lpstr>
      <vt:lpstr>PRAVILEN ODGOVOR!</vt:lpstr>
      <vt:lpstr>NAPAČEN ODGOVOR!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Logične naloge</dc:title>
  <dc:creator>Manca</dc:creator>
  <cp:lastModifiedBy>DARJA</cp:lastModifiedBy>
  <cp:revision>14</cp:revision>
  <dcterms:created xsi:type="dcterms:W3CDTF">2020-03-18T23:19:04Z</dcterms:created>
  <dcterms:modified xsi:type="dcterms:W3CDTF">2020-03-24T07:53:38Z</dcterms:modified>
</cp:coreProperties>
</file>