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8" r:id="rId5"/>
    <p:sldId id="260" r:id="rId6"/>
    <p:sldId id="261" r:id="rId7"/>
    <p:sldId id="262" r:id="rId8"/>
    <p:sldId id="263" r:id="rId9"/>
    <p:sldId id="264" r:id="rId10"/>
    <p:sldId id="265" r:id="rId11"/>
    <p:sldId id="267" r:id="rId12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Uredite slog podnaslova matrice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4AE1B-97A0-4850-A584-91D6A3088E32}" type="datetimeFigureOut">
              <a:rPr lang="sl-SI" smtClean="0"/>
              <a:pPr/>
              <a:t>31. 03. 2020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F0543-6A0D-4867-B71F-09BB691635AF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471140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4AE1B-97A0-4850-A584-91D6A3088E32}" type="datetimeFigureOut">
              <a:rPr lang="sl-SI" smtClean="0"/>
              <a:pPr/>
              <a:t>31. 03. 2020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F0543-6A0D-4867-B71F-09BB691635AF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591780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4AE1B-97A0-4850-A584-91D6A3088E32}" type="datetimeFigureOut">
              <a:rPr lang="sl-SI" smtClean="0"/>
              <a:pPr/>
              <a:t>31. 03. 2020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F0543-6A0D-4867-B71F-09BB691635AF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11682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4AE1B-97A0-4850-A584-91D6A3088E32}" type="datetimeFigureOut">
              <a:rPr lang="sl-SI" smtClean="0"/>
              <a:pPr/>
              <a:t>31. 03. 2020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F0543-6A0D-4867-B71F-09BB691635AF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325114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4AE1B-97A0-4850-A584-91D6A3088E32}" type="datetimeFigureOut">
              <a:rPr lang="sl-SI" smtClean="0"/>
              <a:pPr/>
              <a:t>31. 03. 2020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F0543-6A0D-4867-B71F-09BB691635AF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520690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4AE1B-97A0-4850-A584-91D6A3088E32}" type="datetimeFigureOut">
              <a:rPr lang="sl-SI" smtClean="0"/>
              <a:pPr/>
              <a:t>31. 03. 2020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F0543-6A0D-4867-B71F-09BB691635AF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80207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4AE1B-97A0-4850-A584-91D6A3088E32}" type="datetimeFigureOut">
              <a:rPr lang="sl-SI" smtClean="0"/>
              <a:pPr/>
              <a:t>31. 03. 2020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F0543-6A0D-4867-B71F-09BB691635AF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446352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4AE1B-97A0-4850-A584-91D6A3088E32}" type="datetimeFigureOut">
              <a:rPr lang="sl-SI" smtClean="0"/>
              <a:pPr/>
              <a:t>31. 03. 2020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F0543-6A0D-4867-B71F-09BB691635AF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141784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4AE1B-97A0-4850-A584-91D6A3088E32}" type="datetimeFigureOut">
              <a:rPr lang="sl-SI" smtClean="0"/>
              <a:pPr/>
              <a:t>31. 03. 2020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F0543-6A0D-4867-B71F-09BB691635AF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26312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4AE1B-97A0-4850-A584-91D6A3088E32}" type="datetimeFigureOut">
              <a:rPr lang="sl-SI" smtClean="0"/>
              <a:pPr/>
              <a:t>31. 03. 2020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F0543-6A0D-4867-B71F-09BB691635AF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7334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4AE1B-97A0-4850-A584-91D6A3088E32}" type="datetimeFigureOut">
              <a:rPr lang="sl-SI" smtClean="0"/>
              <a:pPr/>
              <a:t>31. 03. 2020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F0543-6A0D-4867-B71F-09BB691635AF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414770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44AE1B-97A0-4850-A584-91D6A3088E32}" type="datetimeFigureOut">
              <a:rPr lang="sl-SI" smtClean="0"/>
              <a:pPr/>
              <a:t>31. 03. 2020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0F0543-6A0D-4867-B71F-09BB691635AF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76008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539552" y="260648"/>
            <a:ext cx="8229600" cy="6048672"/>
          </a:xfrm>
        </p:spPr>
        <p:txBody>
          <a:bodyPr>
            <a:normAutofit/>
          </a:bodyPr>
          <a:lstStyle/>
          <a:p>
            <a:r>
              <a:rPr lang="sl-SI" cap="all" dirty="0" smtClean="0"/>
              <a:t>Pesnik </a:t>
            </a:r>
            <a:r>
              <a:rPr lang="sl-SI" cap="all" dirty="0"/>
              <a:t>Boris A. Novak je v pesmi o besedah, pesnikih in otrocih zapisal, da imajo otroci poseben dar, s katerim poslušajo, čutijo, okušajo in duhajo besede</a:t>
            </a:r>
            <a:r>
              <a:rPr lang="sl-SI" cap="all" dirty="0" smtClean="0"/>
              <a:t>.</a:t>
            </a:r>
          </a:p>
          <a:p>
            <a:endParaRPr lang="sl-SI" cap="all" dirty="0"/>
          </a:p>
          <a:p>
            <a:endParaRPr lang="sl-SI" cap="all" dirty="0" smtClean="0"/>
          </a:p>
          <a:p>
            <a:endParaRPr lang="sl-SI" cap="all" dirty="0"/>
          </a:p>
          <a:p>
            <a:endParaRPr lang="sl-SI" cap="all" dirty="0" smtClean="0"/>
          </a:p>
          <a:p>
            <a:endParaRPr lang="sl-SI" cap="all" dirty="0"/>
          </a:p>
          <a:p>
            <a:r>
              <a:rPr lang="sl-SI" cap="all" dirty="0"/>
              <a:t>kaj je pesnik s tem mislil</a:t>
            </a:r>
            <a:endParaRPr lang="sl-SI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692" y="2708920"/>
            <a:ext cx="3895515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6165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 smtClean="0"/>
              <a:t>3. KITICA</a:t>
            </a:r>
            <a:br>
              <a:rPr lang="sl-SI" dirty="0" smtClean="0"/>
            </a:b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0" y="1484784"/>
            <a:ext cx="8229600" cy="4525963"/>
          </a:xfrm>
        </p:spPr>
        <p:txBody>
          <a:bodyPr/>
          <a:lstStyle/>
          <a:p>
            <a:r>
              <a:rPr lang="sl-SI" dirty="0" smtClean="0"/>
              <a:t>GLASNO PREBEREJO TRETJO KITICO.</a:t>
            </a:r>
          </a:p>
          <a:p>
            <a:r>
              <a:rPr lang="sl-SI" dirty="0" smtClean="0"/>
              <a:t>O ČEM GOVORI TRETJA KITICA?</a:t>
            </a:r>
          </a:p>
          <a:p>
            <a:r>
              <a:rPr lang="sl-SI" dirty="0" smtClean="0"/>
              <a:t>KATERE SO ŠE SMEŠNE BESEDE?</a:t>
            </a:r>
          </a:p>
          <a:p>
            <a:endParaRPr lang="sl-SI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3861048"/>
            <a:ext cx="5300897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AutoShape 4" descr="Rezultat iskanja slik za rizi biz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573016"/>
            <a:ext cx="2736304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7094" y="260648"/>
            <a:ext cx="2736304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5576" y="34752"/>
            <a:ext cx="1575618" cy="1575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531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 smtClean="0"/>
              <a:t>POUSTVARJANJE (</a:t>
            </a:r>
            <a:r>
              <a:rPr lang="sl-SI" smtClean="0"/>
              <a:t>V BREZČRTNI </a:t>
            </a:r>
            <a:r>
              <a:rPr lang="sl-SI" dirty="0" smtClean="0"/>
              <a:t>ZVEZEK): NALOV: </a:t>
            </a:r>
            <a:r>
              <a:rPr lang="sl-SI" dirty="0" smtClean="0">
                <a:solidFill>
                  <a:srgbClr val="FF0000"/>
                </a:solidFill>
              </a:rPr>
              <a:t>MALIM SO VŠEČ</a:t>
            </a:r>
            <a:endParaRPr lang="sl-SI" dirty="0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1115616" y="1988840"/>
            <a:ext cx="4040188" cy="639762"/>
          </a:xfrm>
        </p:spPr>
        <p:txBody>
          <a:bodyPr/>
          <a:lstStyle/>
          <a:p>
            <a:r>
              <a:rPr lang="sl-SI" u="sng" cap="all" dirty="0" smtClean="0"/>
              <a:t>1. možnost</a:t>
            </a:r>
            <a:endParaRPr lang="sl-SI" dirty="0" smtClean="0"/>
          </a:p>
          <a:p>
            <a:endParaRPr lang="sl-SI" dirty="0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179512" y="2174875"/>
            <a:ext cx="4317876" cy="3951288"/>
          </a:xfrm>
        </p:spPr>
        <p:txBody>
          <a:bodyPr>
            <a:normAutofit/>
          </a:bodyPr>
          <a:lstStyle/>
          <a:p>
            <a:r>
              <a:rPr lang="sl-SI" cap="all" dirty="0" smtClean="0"/>
              <a:t>Nariši dogajanje v pesmi</a:t>
            </a:r>
            <a:endParaRPr lang="sl-SI" dirty="0"/>
          </a:p>
          <a:p>
            <a:endParaRPr lang="sl-SI" dirty="0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5580112" y="2060848"/>
            <a:ext cx="4041775" cy="639762"/>
          </a:xfrm>
        </p:spPr>
        <p:txBody>
          <a:bodyPr/>
          <a:lstStyle/>
          <a:p>
            <a:r>
              <a:rPr lang="sl-SI" u="sng" cap="all" dirty="0" smtClean="0"/>
              <a:t>2. možnost</a:t>
            </a:r>
            <a:endParaRPr lang="sl-SI" dirty="0" smtClean="0"/>
          </a:p>
          <a:p>
            <a:endParaRPr lang="sl-SI" dirty="0"/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319463" cy="3951288"/>
          </a:xfrm>
        </p:spPr>
        <p:txBody>
          <a:bodyPr/>
          <a:lstStyle/>
          <a:p>
            <a:r>
              <a:rPr lang="sl-SI" cap="all" dirty="0" smtClean="0"/>
              <a:t>napiši </a:t>
            </a:r>
            <a:r>
              <a:rPr lang="sl-SI" cap="all" dirty="0"/>
              <a:t>svojo </a:t>
            </a:r>
            <a:r>
              <a:rPr lang="sl-SI" cap="all" dirty="0" smtClean="0"/>
              <a:t>pesem: </a:t>
            </a:r>
          </a:p>
          <a:p>
            <a:pPr marL="0" indent="0">
              <a:buNone/>
            </a:pPr>
            <a:r>
              <a:rPr lang="sl-SI" cap="all" dirty="0"/>
              <a:t> </a:t>
            </a:r>
            <a:r>
              <a:rPr lang="sl-SI" cap="all" dirty="0" smtClean="0"/>
              <a:t>    meni so všeč</a:t>
            </a:r>
            <a:endParaRPr lang="sl-SI" dirty="0"/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3575894"/>
            <a:ext cx="2736304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96488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6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  <p:bldP spid="5" grpId="0" build="p"/>
      <p:bldP spid="6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 PRI IGRI BESED NAŠTEJTE: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cap="all" dirty="0" smtClean="0"/>
              <a:t>- </a:t>
            </a:r>
            <a:r>
              <a:rPr lang="sl-SI" cap="all" dirty="0"/>
              <a:t>nenavadne besede.</a:t>
            </a:r>
            <a:endParaRPr lang="sl-SI" dirty="0"/>
          </a:p>
          <a:p>
            <a:r>
              <a:rPr lang="sl-SI" cap="all" dirty="0"/>
              <a:t>- kisle besede.</a:t>
            </a:r>
            <a:endParaRPr lang="sl-SI" dirty="0"/>
          </a:p>
          <a:p>
            <a:r>
              <a:rPr lang="sl-SI" cap="all" dirty="0"/>
              <a:t>- sladke besede.</a:t>
            </a:r>
            <a:endParaRPr lang="sl-SI" dirty="0"/>
          </a:p>
          <a:p>
            <a:r>
              <a:rPr lang="sl-SI" cap="all" dirty="0"/>
              <a:t>- dišeče besede.</a:t>
            </a:r>
            <a:endParaRPr lang="sl-SI" dirty="0"/>
          </a:p>
          <a:p>
            <a:r>
              <a:rPr lang="sl-SI" cap="all" dirty="0"/>
              <a:t>- smešne besede. </a:t>
            </a:r>
            <a:endParaRPr lang="sl-SI" dirty="0"/>
          </a:p>
        </p:txBody>
      </p:sp>
      <p:sp>
        <p:nvSpPr>
          <p:cNvPr id="11266" name="AutoShape 2" descr="Rezultat iskanja slik za HULAHO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0" y="1124744"/>
            <a:ext cx="228600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24625" y="3933056"/>
            <a:ext cx="2619375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6" descr="Rezultat iskanja slik za SLADKE BESED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695453"/>
            <a:ext cx="4325094" cy="2162547"/>
          </a:xfrm>
          <a:prstGeom prst="rect">
            <a:avLst/>
          </a:prstGeom>
          <a:noFill/>
        </p:spPr>
      </p:pic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39952" y="2132856"/>
            <a:ext cx="2571750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3" name="Picture 9" descr="Rezultat iskanja slik za smešne beb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4221088"/>
            <a:ext cx="1838325" cy="24765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94978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80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7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539552" y="3933056"/>
            <a:ext cx="8229600" cy="2476872"/>
          </a:xfrm>
        </p:spPr>
        <p:txBody>
          <a:bodyPr/>
          <a:lstStyle/>
          <a:p>
            <a:pPr lvl="0"/>
            <a:r>
              <a:rPr lang="sl-SI" cap="all" dirty="0"/>
              <a:t>»</a:t>
            </a:r>
            <a:r>
              <a:rPr lang="sl-SI" b="1" cap="all" dirty="0">
                <a:solidFill>
                  <a:srgbClr val="7030A0"/>
                </a:solidFill>
              </a:rPr>
              <a:t>Otroci imajo radi besede, zato imajo tudi besede rade otroke</a:t>
            </a:r>
            <a:r>
              <a:rPr lang="sl-SI" cap="all" dirty="0"/>
              <a:t>« je rekel pesnik in pesem Malim so všeč govori prav o tem.</a:t>
            </a:r>
            <a:endParaRPr lang="sl-SI" dirty="0"/>
          </a:p>
          <a:p>
            <a:endParaRPr lang="sl-SI" dirty="0"/>
          </a:p>
        </p:txBody>
      </p:sp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04121">
            <a:off x="130179" y="948402"/>
            <a:ext cx="6868842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801911">
            <a:off x="2147052" y="764494"/>
            <a:ext cx="6868842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20006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102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102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0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0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4580" y="1"/>
            <a:ext cx="721483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cap="all" dirty="0"/>
              <a:t>Malim so všeč …</a:t>
            </a:r>
            <a:endParaRPr lang="sl-SI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2290526"/>
            <a:ext cx="5760640" cy="3225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86136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sl-SI" cap="all" dirty="0" smtClean="0"/>
              <a:t>pesem čim bolj doživeto glasno preberi</a:t>
            </a:r>
            <a:r>
              <a:rPr lang="sl-SI" dirty="0" smtClean="0"/>
              <a:t/>
            </a:r>
            <a:br>
              <a:rPr lang="sl-SI" dirty="0" smtClean="0"/>
            </a:br>
            <a:endParaRPr lang="sl-SI" dirty="0"/>
          </a:p>
        </p:txBody>
      </p:sp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609720"/>
            <a:ext cx="4608512" cy="6248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 descr="http://www.ejournal.fi/.component/imageGenerator.php?fileName=%2Fha%2Fhtml%2Fejournals%2Feduprojects.net%2Fproject%2Fwww%2FSAPICA%2Fmedia%2F2.r%2F2.R_11_12%2Fliterarno%2Fpesmi%2Fpesem_01.JPG&amp;cache=1&amp;cachePrefix=.cache.s-170x128&amp;command%5B%5D=-resize+%22170x128%2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352">
            <a:off x="5273599" y="2417603"/>
            <a:ext cx="3466770" cy="26102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49751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8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sl-SI" dirty="0" smtClean="0"/>
              <a:t>RAZMISLI </a:t>
            </a:r>
            <a:br>
              <a:rPr lang="sl-SI" dirty="0" smtClean="0"/>
            </a:b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cap="all" dirty="0" smtClean="0"/>
              <a:t>Kakšna </a:t>
            </a:r>
            <a:r>
              <a:rPr lang="sl-SI" cap="all" dirty="0"/>
              <a:t>je pesem? Je žalostna, vesela, razigrana?</a:t>
            </a:r>
            <a:endParaRPr lang="sl-SI" dirty="0"/>
          </a:p>
          <a:p>
            <a:r>
              <a:rPr lang="sl-SI" cap="all" dirty="0"/>
              <a:t>Koliko kitic ima pesem?</a:t>
            </a:r>
            <a:endParaRPr lang="sl-SI" dirty="0"/>
          </a:p>
          <a:p>
            <a:r>
              <a:rPr lang="sl-SI" cap="all" dirty="0"/>
              <a:t>Koliko verzov je v vsaki kitici?</a:t>
            </a:r>
            <a:endParaRPr lang="sl-SI" dirty="0"/>
          </a:p>
          <a:p>
            <a:r>
              <a:rPr lang="sl-SI" cap="all" dirty="0"/>
              <a:t>S katerimi besedami se začnejo verzi na začetku vsake kitice? </a:t>
            </a:r>
            <a:endParaRPr lang="sl-SI" dirty="0"/>
          </a:p>
          <a:p>
            <a:r>
              <a:rPr lang="sl-SI" cap="all" dirty="0"/>
              <a:t>V čem so si podobni ostali trije verzi v vsaki kitici?</a:t>
            </a:r>
            <a:endParaRPr lang="sl-SI" dirty="0"/>
          </a:p>
          <a:p>
            <a:endParaRPr lang="sl-SI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6216" y="62607"/>
            <a:ext cx="1567061" cy="1567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023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u="sng" cap="all" dirty="0" smtClean="0"/>
              <a:t>1. kitica</a:t>
            </a:r>
            <a:r>
              <a:rPr lang="sl-SI" dirty="0" smtClean="0"/>
              <a:t/>
            </a:r>
            <a:br>
              <a:rPr lang="sl-SI" dirty="0" smtClean="0"/>
            </a:b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0" y="1628800"/>
            <a:ext cx="8229600" cy="4525963"/>
          </a:xfrm>
        </p:spPr>
        <p:txBody>
          <a:bodyPr/>
          <a:lstStyle/>
          <a:p>
            <a:r>
              <a:rPr lang="sl-SI" cap="all" dirty="0" smtClean="0"/>
              <a:t>Glasno </a:t>
            </a:r>
            <a:r>
              <a:rPr lang="sl-SI" cap="all" dirty="0"/>
              <a:t>preberejo prvo kitico.</a:t>
            </a:r>
            <a:endParaRPr lang="sl-SI" dirty="0"/>
          </a:p>
          <a:p>
            <a:r>
              <a:rPr lang="sl-SI" cap="all" dirty="0"/>
              <a:t>O čem govori prva kitica?</a:t>
            </a:r>
            <a:endParaRPr lang="sl-SI" dirty="0"/>
          </a:p>
          <a:p>
            <a:r>
              <a:rPr lang="sl-SI" cap="all" dirty="0"/>
              <a:t>Katere so še nenavadne reči?</a:t>
            </a:r>
            <a:endParaRPr lang="sl-SI" dirty="0"/>
          </a:p>
          <a:p>
            <a:endParaRPr lang="sl-SI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4149080"/>
            <a:ext cx="5511048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 descr="https://encrypted-tbn0.gstatic.com/images?q=tbn:ANd9GcTjTyS8WtP_IgITV485XryYtdVs7Z4iChi-ckHcagArC8UrSM1pp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356992"/>
            <a:ext cx="1872208" cy="3272222"/>
          </a:xfrm>
          <a:prstGeom prst="rect">
            <a:avLst/>
          </a:prstGeom>
          <a:noFill/>
        </p:spPr>
      </p:pic>
      <p:pic>
        <p:nvPicPr>
          <p:cNvPr id="2054" name="Picture 6" descr="Rezultat iskanja slik za KRETNI&amp;Ccaron;A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7" y="0"/>
            <a:ext cx="2987824" cy="3501008"/>
          </a:xfrm>
          <a:prstGeom prst="rect">
            <a:avLst/>
          </a:prstGeom>
          <a:noFill/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5577" y="1"/>
            <a:ext cx="1512168" cy="151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028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u="sng" cap="all" dirty="0" smtClean="0"/>
              <a:t>2. kitica</a:t>
            </a:r>
            <a:r>
              <a:rPr lang="sl-SI" dirty="0" smtClean="0"/>
              <a:t/>
            </a:r>
            <a:br>
              <a:rPr lang="sl-SI" dirty="0" smtClean="0"/>
            </a:b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cap="all" dirty="0" smtClean="0"/>
              <a:t>Glasno </a:t>
            </a:r>
            <a:r>
              <a:rPr lang="sl-SI" cap="all" dirty="0"/>
              <a:t>preberejo drugo kitico.</a:t>
            </a:r>
            <a:endParaRPr lang="sl-SI" dirty="0"/>
          </a:p>
          <a:p>
            <a:r>
              <a:rPr lang="sl-SI" cap="all" dirty="0"/>
              <a:t>O čem govori druga kitica?</a:t>
            </a:r>
            <a:endParaRPr lang="sl-SI" dirty="0"/>
          </a:p>
          <a:p>
            <a:r>
              <a:rPr lang="sl-SI" cap="all" dirty="0"/>
              <a:t>Katere so še sladke reči?</a:t>
            </a:r>
            <a:endParaRPr lang="sl-SI" dirty="0"/>
          </a:p>
          <a:p>
            <a:endParaRPr lang="sl-SI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3501008"/>
            <a:ext cx="5847969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AutoShape 4" descr="Rezultat iskanja slik za PALA&amp;Ccaron;INK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3078" name="AutoShape 6" descr="Rezultat iskanja slik za PALA&amp;Ccaron;INK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0"/>
            <a:ext cx="2619375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1" name="AutoShape 9" descr="Rezultat iskanja slik za MARMELAD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454172"/>
            <a:ext cx="2664296" cy="2823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6055" y="47111"/>
            <a:ext cx="1584176" cy="158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898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242</Words>
  <Application>Microsoft Office PowerPoint</Application>
  <PresentationFormat>Diaprojekcija na zaslonu (4:3)</PresentationFormat>
  <Paragraphs>40</Paragraphs>
  <Slides>11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2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Officeova tema</vt:lpstr>
      <vt:lpstr>PowerPointova predstavitev</vt:lpstr>
      <vt:lpstr> PRI IGRI BESED NAŠTEJTE:</vt:lpstr>
      <vt:lpstr>PowerPointova predstavitev</vt:lpstr>
      <vt:lpstr>PowerPointova predstavitev</vt:lpstr>
      <vt:lpstr>Malim so všeč …</vt:lpstr>
      <vt:lpstr>pesem čim bolj doživeto glasno preberi </vt:lpstr>
      <vt:lpstr>RAZMISLI  </vt:lpstr>
      <vt:lpstr>1. kitica </vt:lpstr>
      <vt:lpstr>2. kitica </vt:lpstr>
      <vt:lpstr>3. KITICA </vt:lpstr>
      <vt:lpstr>POUSTVARJANJE (V BREZČRTNI ZVEZEK): NALOV: MALIM SO VŠEČ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Ucitelj</dc:creator>
  <cp:lastModifiedBy>Rakar</cp:lastModifiedBy>
  <cp:revision>13</cp:revision>
  <dcterms:created xsi:type="dcterms:W3CDTF">2015-04-03T10:40:39Z</dcterms:created>
  <dcterms:modified xsi:type="dcterms:W3CDTF">2020-03-31T07:28:27Z</dcterms:modified>
</cp:coreProperties>
</file>