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>
      <p:cViewPr varScale="1">
        <p:scale>
          <a:sx n="83" d="100"/>
          <a:sy n="83" d="100"/>
        </p:scale>
        <p:origin x="146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D0087-D14D-41CF-86FF-0DF61020C7FE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491DA-914F-469E-861C-7F8A172E589A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ter\AppData\Local\Temp\Rar$DR04.298\new doc 2019-04-16 18.33.5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7593" y="0"/>
            <a:ext cx="5208814" cy="685800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0"/>
    </mc:Choice>
    <mc:Fallback>
      <p:transition spd="slow" advTm="6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eter\AppData\Local\Temp\Rar$DR07.096\new doc 2019-04-16 18.33.59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520218" y="-1187563"/>
            <a:ext cx="6103563" cy="914400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5"/>
    </mc:Choice>
    <mc:Fallback>
      <p:transition spd="slow" advTm="3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eter\AppData\Local\Temp\Rar$DR07.751\new doc 2019-04-16 18.33.59_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85105" y="-1224458"/>
            <a:ext cx="6173790" cy="9143999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10"/>
    </mc:Choice>
    <mc:Fallback>
      <p:transition spd="slow" advTm="3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eter\AppData\Local\Temp\Rar$DR07.303\new doc 2019-04-16 18.33.59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608462" y="-1203799"/>
            <a:ext cx="5927075" cy="914400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37"/>
    </mc:Choice>
    <mc:Fallback>
      <p:transition spd="slow" advTm="42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eter\AppData\Local\Temp\Rar$DR07.743\new doc 2019-04-16 18.33.59_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97917" y="-1165262"/>
            <a:ext cx="6148166" cy="9143999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5"/>
    </mc:Choice>
    <mc:Fallback>
      <p:transition spd="slow" advTm="1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eter\AppData\Local\Temp\Rar$DR08.473\new doc 2019-04-16 18.33.59_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"/>
    </mc:Choice>
    <mc:Fallback>
      <p:transition spd="slow" advTm="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ter\AppData\Local\Temp\Rar$DR04.988\new doc 2019-04-16 18.33.59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533077" y="-1272429"/>
            <a:ext cx="6237312" cy="9303466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75"/>
    </mc:Choice>
    <mc:Fallback>
      <p:transition spd="slow" advTm="18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ter\AppData\Local\Temp\Rar$DR05.842\new doc 2019-04-16 18.33.59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87277" y="-1082614"/>
            <a:ext cx="6169445" cy="914400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91"/>
    </mc:Choice>
    <mc:Fallback>
      <p:transition spd="slow" advTm="3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eter\AppData\Local\Temp\Rar$DR05.987\new doc 2019-04-16 18.33.59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85105" y="-1080442"/>
            <a:ext cx="6173790" cy="9143999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06"/>
    </mc:Choice>
    <mc:Fallback>
      <p:transition spd="slow" advTm="27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eter\AppData\Local\Temp\Rar$DR05.694\new doc 2019-04-16 18.33.59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21176" y="-1160528"/>
            <a:ext cx="6301648" cy="914400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9"/>
    </mc:Choice>
    <mc:Fallback>
      <p:transition spd="slow" advTm="9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eter\AppData\Local\Temp\Rar$DR05.429\new doc 2019-04-16 18.33.59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48873" y="-1044210"/>
            <a:ext cx="6246253" cy="914400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23"/>
    </mc:Choice>
    <mc:Fallback>
      <p:transition spd="slow" advTm="4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eter\AppData\Local\Temp\Rar$DR06.897\new doc 2019-04-16 18.33.59_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327354" y="-1066707"/>
            <a:ext cx="6489291" cy="914400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06"/>
    </mc:Choice>
    <mc:Fallback>
      <p:transition spd="slow" advTm="37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eter\AppData\Local\Temp\Rar$DR06.310\new doc 2019-04-16 18.33.59_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524000" y="-1263352"/>
            <a:ext cx="6096000" cy="914400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3"/>
    </mc:Choice>
    <mc:Fallback>
      <p:transition spd="slow" advTm="41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eter\AppData\Local\Temp\Rar$DR06.017\new doc 2019-04-16 18.33.59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81879" y="-1149224"/>
            <a:ext cx="6180241" cy="9143999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54"/>
    </mc:Choice>
    <mc:Fallback>
      <p:transition spd="slow" advTm="3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Diaprojekcija na zaslonu (4:3)</PresentationFormat>
  <Paragraphs>0</Paragraphs>
  <Slides>14</Slides>
  <Notes>0</Notes>
  <HiddenSlides>0</HiddenSlides>
  <MMClips>14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Uporabnik sistema Windows</dc:creator>
  <cp:lastModifiedBy>DARJA</cp:lastModifiedBy>
  <cp:revision>2</cp:revision>
  <dcterms:created xsi:type="dcterms:W3CDTF">2019-04-16T16:52:05Z</dcterms:created>
  <dcterms:modified xsi:type="dcterms:W3CDTF">2020-04-08T13:19:10Z</dcterms:modified>
</cp:coreProperties>
</file>