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31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8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0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69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48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39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3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2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4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05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1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E31FB6-77FB-4BA9-934B-D4AA9182B0AF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7970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40F2B6B-CA5D-4569-83F0-F81F9A8D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662550"/>
            <a:ext cx="4645250" cy="2293301"/>
          </a:xfrm>
        </p:spPr>
        <p:txBody>
          <a:bodyPr anchor="b"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b="1" dirty="0">
                <a:solidFill>
                  <a:srgbClr val="FF0000"/>
                </a:solidFill>
              </a:rPr>
              <a:t>22. APRIL</a:t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DAN ZEMLJE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958D952-F6A0-4C60-AC4C-91EAA0002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490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964"/>
    </mc:Choice>
    <mc:Fallback xmlns="">
      <p:transition spd="slow" advTm="11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2D6697-11F0-4E3E-98EC-DE2107C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06F0BC5-45D1-4D96-9093-B00A8D79E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50DBE9E-5D83-4C6E-85FA-86AE38F3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80" y="0"/>
            <a:ext cx="10014431" cy="6844668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4"/>
    </mc:Choice>
    <mc:Fallback xmlns="">
      <p:transition spd="slow" advTm="8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C205EC0-0A22-45E2-9D55-FD2A8C5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4BED8FF5-B2F1-4739-BA7E-A3464B5E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0B5815E-3F36-4323-9CC9-21BD7796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65" y="0"/>
            <a:ext cx="10065046" cy="687182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8"/>
    </mc:Choice>
    <mc:Fallback xmlns="">
      <p:transition spd="slow" advTm="1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574E0F9-DDFF-44E1-AB05-026C620D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DFF4AD8A-648F-449D-9AFE-E9FF83FB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FAFC727-9CA8-4469-AC8C-E434330A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5" y="0"/>
            <a:ext cx="10180896" cy="686888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99"/>
    </mc:Choice>
    <mc:Fallback xmlns="">
      <p:transition spd="slow" advTm="7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029AA72-551C-4683-8237-F8AAC06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791B626-D80E-4C12-888F-F9A0430C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4634AA8-6A49-465B-AEEE-2C19243DD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82" y="-21770"/>
            <a:ext cx="10242659" cy="690154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5"/>
    </mc:Choice>
    <mc:Fallback xmlns="">
      <p:transition spd="slow" advTm="1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E1E771B-EC36-4814-8311-13207E5C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E506AD62-FF94-425E-AD70-A3400C505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E31CF67-6089-4DE2-8A35-879A94E8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57" y="0"/>
            <a:ext cx="10220286" cy="68820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2"/>
    </mc:Choice>
    <mc:Fallback xmlns="">
      <p:transition spd="slow" advTm="2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FE130A-ED38-4D54-92F2-37FA5F92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xmlns="" id="{2888D5B3-363F-4EFF-B81D-CF12310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7998" y="-2902"/>
            <a:ext cx="10132828" cy="686090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2"/>
    </mc:Choice>
    <mc:Fallback xmlns="">
      <p:transition spd="slow" advTm="2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AEB0F33-C86D-46CF-A7A5-C86CECFE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15" y="-22212"/>
            <a:ext cx="9905998" cy="68802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741D3C9-CF7A-47B4-BFC6-6291ECC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0E238469-7547-43CC-BCDF-2954C8CC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6"/>
    </mc:Choice>
    <mc:Fallback xmlns="">
      <p:transition spd="slow" advTm="2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FCDE85E-5AD7-4C22-A59E-9336A5FE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xmlns="" id="{5624215E-6DF2-4EA8-97A2-6DC420B0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8903" y="-3604"/>
            <a:ext cx="10171018" cy="6861604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9"/>
    </mc:Choice>
    <mc:Fallback xmlns="">
      <p:transition spd="slow" advTm="2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C9D201B-FDF6-433F-A42B-2B103149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34ED08DB-09B9-49C1-8339-EFB5B2A0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259759F-C1A4-4C22-8C68-8C4E2C39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93" y="0"/>
            <a:ext cx="10141220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5"/>
    </mc:Choice>
    <mc:Fallback xmlns="">
      <p:transition spd="slow" advTm="5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B2110D6-95FA-4C5D-8FA5-7F4A1716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4" y="0"/>
            <a:ext cx="1019121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9776BF2-A56E-4BBF-86A4-F655C180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AAA1F987-A00C-4F51-8C60-80B33197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6"/>
    </mc:Choice>
    <mc:Fallback xmlns="">
      <p:transition spd="slow" advTm="3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EBE7A7C-56E7-4EF7-9CD6-9DA50F5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7D9F2F18-33FA-4894-AF73-88377F5E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BCE00B9-D501-4DE1-B0C6-07EFF121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8" y="-15723"/>
            <a:ext cx="10119648" cy="687372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1"/>
    </mc:Choice>
    <mc:Fallback xmlns="">
      <p:transition spd="slow" advTm="7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84CD4B4-C19B-4E51-A4A6-16878640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01647F8-D856-40A2-8D42-1A30E478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AC6D529-8EE9-43BF-BB5A-23435F29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94" y="0"/>
            <a:ext cx="10205817" cy="6859647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5"/>
    </mc:Choice>
    <mc:Fallback xmlns="">
      <p:transition spd="slow" advTm="5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A22791-9C97-4DE7-B0A8-5E282B0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B3081357-B4E2-40D8-B6EE-D644C89C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EF07027-E634-4F0F-9A75-E136DC83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68" y="0"/>
            <a:ext cx="10220287" cy="68820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"/>
    </mc:Choice>
    <mc:Fallback xmlns="">
      <p:transition spd="slow" advTm="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123</TotalTime>
  <Words>0</Words>
  <Application>Microsoft Office PowerPoint</Application>
  <PresentationFormat>Širokozaslonsko</PresentationFormat>
  <Paragraphs>1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Mreža</vt:lpstr>
      <vt:lpstr>  22. APRIL DAN ZEMLJE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 APRIL DAN ZEMLJE</dc:title>
  <dc:creator>Jasmina</dc:creator>
  <cp:lastModifiedBy>uporabnik</cp:lastModifiedBy>
  <cp:revision>6</cp:revision>
  <dcterms:created xsi:type="dcterms:W3CDTF">2020-04-16T14:48:15Z</dcterms:created>
  <dcterms:modified xsi:type="dcterms:W3CDTF">2020-04-19T15:39:59Z</dcterms:modified>
</cp:coreProperties>
</file>