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6" r:id="rId6"/>
    <p:sldId id="260" r:id="rId7"/>
    <p:sldId id="263" r:id="rId8"/>
    <p:sldId id="259" r:id="rId9"/>
    <p:sldId id="265" r:id="rId10"/>
    <p:sldId id="261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13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47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60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87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7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7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40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86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21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52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9871-5852-4AE3-9715-AB4ABCFB27FC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BD00-9D32-4E6D-9A2A-5BAA0872975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44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ZANIMIVOSTI O ŽIVALIH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2"/>
    </mc:Choice>
    <mc:Fallback>
      <p:transition spd="slow" advTm="6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C:\Users\Vanči\Desktop\krastača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" y="1412776"/>
            <a:ext cx="92655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36"/>
    </mc:Choice>
    <mc:Fallback>
      <p:transition spd="slow" advTm="5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nči\Desktop\žabavpr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4" y="1412776"/>
            <a:ext cx="89678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340508" y="16288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Čez dan.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228184" y="270892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Zakoplje se v tla.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228184" y="3933056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Z</a:t>
            </a:r>
            <a:r>
              <a:rPr lang="sl-SI" sz="2000" dirty="0" smtClean="0">
                <a:solidFill>
                  <a:srgbClr val="C00000"/>
                </a:solidFill>
              </a:rPr>
              <a:t> zadnjimi nogami izkoplje pesek ali zemljo in se vzvratno zrine v rov.</a:t>
            </a:r>
            <a:endParaRPr lang="sl-SI" sz="2000" dirty="0">
              <a:solidFill>
                <a:srgbClr val="C00000"/>
              </a:solidFill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27"/>
    </mc:Choice>
    <mc:Fallback>
      <p:transition spd="slow" advTm="24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1143000"/>
          </a:xfrm>
        </p:spPr>
        <p:txBody>
          <a:bodyPr>
            <a:normAutofit/>
          </a:bodyPr>
          <a:lstStyle/>
          <a:p>
            <a:r>
              <a:rPr lang="sl-SI" sz="6600" dirty="0" smtClean="0"/>
              <a:t>Kako se razvija krastača?</a:t>
            </a:r>
            <a:endParaRPr lang="sl-SI" sz="6600" dirty="0"/>
          </a:p>
        </p:txBody>
      </p:sp>
      <p:pic>
        <p:nvPicPr>
          <p:cNvPr id="4" name="Picture 2" descr="http://img.rtvslo.si/_up/drown/photos/2010/05/27/18747_aba2_sh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6572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7"/>
    </mc:Choice>
    <mc:Fallback>
      <p:transition spd="slow" advTm="6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 Krastača izleže jajčeca, ki jim pravimo mrest.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5"/>
            <a:ext cx="6552728" cy="506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92"/>
    </mc:Choice>
    <mc:Fallback>
      <p:transition spd="slow" advTm="21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jajčec se izvalijo paglavci.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9"/>
    </mc:Choice>
    <mc:Fallback>
      <p:transition spd="slow" advTm="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Iz paglavcev se razvijejo mlade krastače.</a:t>
            </a:r>
            <a:endParaRPr lang="sl-SI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08712" cy="52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2"/>
    </mc:Choice>
    <mc:Fallback>
      <p:transition spd="slow" advTm="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Vanči\Desktop\kukuc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" y="476672"/>
            <a:ext cx="910652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40"/>
    </mc:Choice>
    <mc:Fallback>
      <p:transition spd="slow" advTm="12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764704"/>
            <a:ext cx="9129789" cy="49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084168" y="119675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Ob robu gozda in na travnikih.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12652" y="263691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Z žuželkami in gosenicami.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157726" y="414908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Ne, jajca odloži v gnezda drugih ptic.</a:t>
            </a:r>
            <a:endParaRPr lang="sl-SI" sz="2800" dirty="0">
              <a:solidFill>
                <a:srgbClr val="C00000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5"/>
    </mc:Choice>
    <mc:Fallback>
      <p:transition spd="slow" advTm="11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nči\Desktop\lastovka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908720"/>
            <a:ext cx="8815714" cy="51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0"/>
    </mc:Choice>
    <mc:Fallback>
      <p:transition spd="slow" advTm="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38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530961" y="184482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Pod streho hiše ali v hlevu.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300192" y="314096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Dvakrat.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300192" y="436510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S tihim cvrkotanjem.</a:t>
            </a:r>
            <a:endParaRPr lang="sl-SI" sz="2800" dirty="0">
              <a:solidFill>
                <a:srgbClr val="C00000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0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5"/>
    </mc:Choice>
    <mc:Fallback>
      <p:transition spd="slow" advTm="11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nči\Desktop\rogač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" y="1268760"/>
            <a:ext cx="907773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4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9"/>
    </mc:Choice>
    <mc:Fallback>
      <p:transition spd="slow" advTm="48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nči\Desktop\rogačvp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" y="1340768"/>
            <a:ext cx="89347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444208" y="22861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Nimajo rogov.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060326" y="299695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Po velikanskih kleščah, ki so podobne rogovom.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060326" y="429309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Ne, niso tako nevarne.</a:t>
            </a:r>
            <a:endParaRPr lang="sl-SI" sz="2400" dirty="0">
              <a:solidFill>
                <a:srgbClr val="C00000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1"/>
    </mc:Choice>
    <mc:Fallback>
      <p:transition spd="slow" advTm="10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C:\Users\Vanči\Desktop\rakovica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" y="1340768"/>
            <a:ext cx="907773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63"/>
    </mc:Choice>
    <mc:Fallback>
      <p:transition spd="slow" advTm="27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nči\Desktop\rakovica vp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0" y="1268760"/>
            <a:ext cx="941522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56176" y="17793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Ne.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282355" y="292560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Delajo le majhne korake.</a:t>
            </a:r>
            <a:endParaRPr lang="sl-SI" sz="2800" dirty="0">
              <a:solidFill>
                <a:srgbClr val="C0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258513" y="414908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C00000"/>
                </a:solidFill>
              </a:rPr>
              <a:t>Večje. In tudi hitreje tečejo.</a:t>
            </a:r>
            <a:endParaRPr lang="sl-SI" sz="2800" dirty="0">
              <a:solidFill>
                <a:srgbClr val="C00000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7"/>
    </mc:Choice>
    <mc:Fallback>
      <p:transition spd="slow" advTm="1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119</Words>
  <Application>Microsoft Office PowerPoint</Application>
  <PresentationFormat>Diaprojekcija na zaslonu (4:3)</PresentationFormat>
  <Paragraphs>20</Paragraphs>
  <Slides>15</Slides>
  <Notes>0</Notes>
  <HiddenSlides>0</HiddenSlides>
  <MMClips>15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ZANIMIVOSTI O ŽIVALIH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se razvija krastača?</vt:lpstr>
      <vt:lpstr> Krastača izleže jajčeca, ki jim pravimo mrest.</vt:lpstr>
      <vt:lpstr>Iz jajčec se izvalijo paglavci.</vt:lpstr>
      <vt:lpstr>Iz paglavcev se razvijejo mlade krastače.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Vanči</dc:creator>
  <cp:lastModifiedBy>DARJA</cp:lastModifiedBy>
  <cp:revision>6</cp:revision>
  <dcterms:created xsi:type="dcterms:W3CDTF">2013-04-21T16:36:34Z</dcterms:created>
  <dcterms:modified xsi:type="dcterms:W3CDTF">2020-04-04T05:04:14Z</dcterms:modified>
</cp:coreProperties>
</file>